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4354"/>
  </p:normalViewPr>
  <p:slideViewPr>
    <p:cSldViewPr snapToGrid="0">
      <p:cViewPr varScale="1">
        <p:scale>
          <a:sx n="116" d="100"/>
          <a:sy n="116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3668-6401-EFB0-49B9-0132A4C19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F3156-DC70-3347-7DBB-C1C2DF5E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AD7D0-1A33-DFCB-F181-68D5A7C0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A0300-AED1-2C7A-81F0-06FAE0BB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85803-C73D-73F7-FAAC-0964F301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E6F3-3D1C-8FB8-C6FE-771566D84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C902D-95CB-56FC-5A67-C105B0B6D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674B0-AAB2-D13E-9462-6DCC772D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48B19-3534-82AB-397F-489E6DAA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3987-568C-9D90-0CC0-943593C5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5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E441F-4B24-3CE7-0EB8-18B48943D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871FB-FEEA-C8B3-7061-987C1EA8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FC6A-178B-F6A7-D878-F9CEEDB5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48E9-14F2-34EB-541B-29E056B6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0477-4F45-0214-922C-D7D0274D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6764-7CA4-AA5C-7D94-EC621BA7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BA23-F8E9-C773-43EE-50CE121D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15DF3-B447-6DFE-D021-C1D55AE5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F39F3-E6A4-7389-52A9-4B20D9E8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4466-D101-8B7C-02A6-2D2C65E6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4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D9E8-41A3-A5F9-FF51-B44A0DA4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18E22-F5E2-88DA-0E85-F8881699D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FE5C1-7D61-64DE-96D6-663E63DC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22E18-7D77-7FCF-AF42-77FCF7DE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209A-78C0-DC7C-93C6-1E5E5D7C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3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326C-C957-0243-D130-15B26A60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FB872-CB25-8722-C0C5-84FFABFAB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AE9BE-D54A-9678-6EAF-0C9183164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25D69-D09D-D861-D49A-BA2B089E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C3F6E-E49F-2CD6-C95C-479D7C1A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4C170-9F76-B354-EEA1-5D9B98AB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C258-59D9-E2AB-87E8-DDB07B8D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A6A49-6B06-2A45-6AC3-025FE9D0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2E30D-F92F-443A-D1DF-6DCB03A12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33A9A-9DAB-189C-A58A-03EFAB8C6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09C9C7-E6D7-AC10-6D57-F22FE0100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16B7-19FE-F1D0-189C-3E1CE636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8E4B3-6AB3-6B92-A109-20AE7FC9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26FF9-225C-A3AB-6206-59C72D5F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0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3FC7-6D4A-2368-3E33-69B8FB94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12D1CC-CD55-857F-0268-44A17FFA1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28E15-A802-0E58-5584-E1E4EDFD0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5EA40-21DF-02A8-1190-21280F38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5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D56F5-95B8-B3CB-6849-1D5892F2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43EF6-10AE-5675-076C-9E61DE797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A2426-A90F-630A-F284-D9A98F9D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66D1-88DA-7468-5BBA-E19A8107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3965-EEC0-9EB4-EDF7-99CD65A4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F14A5-F427-C684-1F4C-B992ADDB0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A39A8-54E4-B64C-442B-45BA1B3A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6D858-D167-2A38-C240-E5993CDFE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10967-EE7C-09D3-6EE0-AF50A43C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2E98A-82C9-D287-9022-18CC3738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66C882-4091-9B8C-E33C-B37F2866A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170B7-A576-343F-4913-7EBB7CCC7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6FD5F-AB00-AF88-256C-F753148A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64F21-F4FE-CE9B-8966-354FBDF5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92B44-3543-79D8-25F9-DD1C73A8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7729E-5FCC-8496-9633-D6DA3EDB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4632F-FC37-860D-B721-EC1D812C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AA545-6DCE-5982-255A-0A5AF0B96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3E5592-E993-6B48-9AD2-FD9EB22216E8}" type="datetimeFigureOut">
              <a:rPr lang="en-US" smtClean="0"/>
              <a:t>6/24/24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AD0E-524D-30AA-C5AB-C4656C345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B2996-3A54-CFDA-F68C-1D202BFB5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75AEB2-61ED-7141-8762-DC585BC9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0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C0437B-9396-3FF0-F03F-E3019743C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20" y="177134"/>
            <a:ext cx="9712360" cy="30928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7F62BA-C0C2-26F9-16C6-518DA3E7D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932" y="3588027"/>
            <a:ext cx="57785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BD14BF-2D77-2EBD-326A-6B1B403EE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286" y="130807"/>
            <a:ext cx="3478717" cy="33088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807A08-B48B-C873-0459-6BA3C32BB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362" y="130807"/>
            <a:ext cx="2564541" cy="34544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96BFED-2CAD-4CD2-9704-EDF051C0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286" y="3907189"/>
            <a:ext cx="2427012" cy="2661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6189EC-70C9-F00A-3F25-E6704EEB68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688" y="3907189"/>
            <a:ext cx="3478716" cy="14076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BBE467-A6E5-8A0B-72C1-766856FAE1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0632" y="3907189"/>
            <a:ext cx="3082305" cy="188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9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C956CB-26FA-647C-AEB4-F67E4A99EF61}"/>
              </a:ext>
            </a:extLst>
          </p:cNvPr>
          <p:cNvSpPr txBox="1"/>
          <p:nvPr/>
        </p:nvSpPr>
        <p:spPr>
          <a:xfrm>
            <a:off x="1430830" y="1559585"/>
            <a:ext cx="9564003" cy="332680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51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Univariate analyses</a:t>
            </a:r>
          </a:p>
          <a:p>
            <a:pPr marL="285750" indent="-285750">
              <a:lnSpc>
                <a:spcPts val="51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Multivariate analyses</a:t>
            </a:r>
          </a:p>
          <a:p>
            <a:pPr marL="285750" indent="-285750">
              <a:lnSpc>
                <a:spcPts val="51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Hypothesis testing using regression models</a:t>
            </a:r>
          </a:p>
          <a:p>
            <a:pPr marL="285750" indent="-285750">
              <a:lnSpc>
                <a:spcPts val="51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Mutation Variants query</a:t>
            </a:r>
          </a:p>
          <a:p>
            <a:pPr marL="285750" indent="-285750">
              <a:lnSpc>
                <a:spcPts val="5100"/>
              </a:lnSpc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Download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12E954-70DF-6052-33C7-B12BE4D20237}"/>
              </a:ext>
            </a:extLst>
          </p:cNvPr>
          <p:cNvSpPr txBox="1"/>
          <p:nvPr/>
        </p:nvSpPr>
        <p:spPr>
          <a:xfrm>
            <a:off x="3159138" y="5187763"/>
            <a:ext cx="587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To learn more please visit our help section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84169-C8AC-EF7B-DDAC-36B290AD450F}"/>
              </a:ext>
            </a:extLst>
          </p:cNvPr>
          <p:cNvSpPr txBox="1"/>
          <p:nvPr/>
        </p:nvSpPr>
        <p:spPr>
          <a:xfrm>
            <a:off x="3353127" y="488774"/>
            <a:ext cx="548574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Main Functionalities</a:t>
            </a:r>
          </a:p>
        </p:txBody>
      </p:sp>
    </p:spTree>
    <p:extLst>
      <p:ext uri="{BB962C8B-B14F-4D97-AF65-F5344CB8AC3E}">
        <p14:creationId xmlns:p14="http://schemas.microsoft.com/office/powerpoint/2010/main" val="290251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Pommier, Yves (NIH/NCI) [E]</dc:creator>
  <cp:lastModifiedBy>Pommier, Yves (NIH/NCI) [E]</cp:lastModifiedBy>
  <cp:revision>7</cp:revision>
  <dcterms:created xsi:type="dcterms:W3CDTF">2024-06-06T15:05:13Z</dcterms:created>
  <dcterms:modified xsi:type="dcterms:W3CDTF">2024-06-24T14:21:35Z</dcterms:modified>
</cp:coreProperties>
</file>